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4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7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7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5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6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2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5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7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4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7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2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567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 </a:t>
            </a:r>
            <a:r>
              <a:rPr lang="de-DE" dirty="0" err="1" smtClean="0"/>
              <a:t>line</a:t>
            </a:r>
            <a:r>
              <a:rPr lang="de-DE" dirty="0" smtClean="0"/>
              <a:t> </a:t>
            </a:r>
            <a:r>
              <a:rPr lang="de-DE" dirty="0" err="1" smtClean="0"/>
              <a:t>profile</a:t>
            </a:r>
            <a:r>
              <a:rPr lang="de-DE" dirty="0" smtClean="0"/>
              <a:t> </a:t>
            </a:r>
            <a:r>
              <a:rPr lang="de-DE" dirty="0" err="1" smtClean="0"/>
              <a:t>standard</a:t>
            </a:r>
            <a:r>
              <a:rPr lang="de-DE" dirty="0" smtClean="0"/>
              <a:t>, </a:t>
            </a:r>
            <a:r>
              <a:rPr lang="de-DE" dirty="0" err="1" smtClean="0"/>
              <a:t>Stoe</a:t>
            </a:r>
            <a:r>
              <a:rPr lang="de-DE" dirty="0" smtClean="0"/>
              <a:t>-Mo, Debye-Scherrer, 3.2.2012</a:t>
            </a: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7848600" cy="2961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056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MPI FKF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 Dr. Robert Ernst Dinnebier</dc:creator>
  <cp:lastModifiedBy>Prof. Dr. Robert Ernst Dinnebier</cp:lastModifiedBy>
  <cp:revision>5</cp:revision>
  <dcterms:created xsi:type="dcterms:W3CDTF">2014-01-28T07:56:55Z</dcterms:created>
  <dcterms:modified xsi:type="dcterms:W3CDTF">2014-01-28T08:34:39Z</dcterms:modified>
</cp:coreProperties>
</file>