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4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2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7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70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5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6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02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55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74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4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7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2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609600"/>
            <a:ext cx="6208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LaB</a:t>
            </a:r>
            <a:r>
              <a:rPr lang="de-DE" baseline="-25000" dirty="0" smtClean="0"/>
              <a:t>6</a:t>
            </a:r>
            <a:r>
              <a:rPr lang="de-DE" dirty="0" smtClean="0"/>
              <a:t> </a:t>
            </a:r>
            <a:r>
              <a:rPr lang="de-DE" dirty="0" err="1" smtClean="0"/>
              <a:t>line</a:t>
            </a:r>
            <a:r>
              <a:rPr lang="de-DE" dirty="0" smtClean="0"/>
              <a:t> </a:t>
            </a:r>
            <a:r>
              <a:rPr lang="de-DE" dirty="0" err="1" smtClean="0"/>
              <a:t>profile</a:t>
            </a:r>
            <a:r>
              <a:rPr lang="de-DE" dirty="0" smtClean="0"/>
              <a:t> </a:t>
            </a:r>
            <a:r>
              <a:rPr lang="de-DE" dirty="0" err="1" smtClean="0"/>
              <a:t>standard</a:t>
            </a:r>
            <a:r>
              <a:rPr lang="de-DE" dirty="0" smtClean="0"/>
              <a:t>, </a:t>
            </a:r>
            <a:r>
              <a:rPr lang="de-DE" dirty="0" err="1" smtClean="0"/>
              <a:t>Stoe-Ag</a:t>
            </a:r>
            <a:r>
              <a:rPr lang="de-DE" dirty="0" smtClean="0"/>
              <a:t>, Debye-Scherrer, 18.11.2012</a:t>
            </a:r>
            <a:endParaRPr lang="en-US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8534400" cy="3205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1056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MPI FKF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Prof. Dr. Robert Ernst Dinnebier</dc:creator>
  <cp:lastModifiedBy>Prof. Dr. Robert Ernst Dinnebier</cp:lastModifiedBy>
  <cp:revision>6</cp:revision>
  <dcterms:created xsi:type="dcterms:W3CDTF">2014-01-28T07:56:55Z</dcterms:created>
  <dcterms:modified xsi:type="dcterms:W3CDTF">2014-01-28T08:45:40Z</dcterms:modified>
</cp:coreProperties>
</file>