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7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5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7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4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7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2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6051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LaB</a:t>
            </a:r>
            <a:r>
              <a:rPr lang="de-DE" baseline="-25000" dirty="0" smtClean="0"/>
              <a:t>6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, D8-Cu, Debye-Scherrer, 11.12.2013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3820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05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FKF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Dr. Robert Ernst Dinnebier</dc:creator>
  <cp:lastModifiedBy>Prof. Dr. Robert Ernst Dinnebier</cp:lastModifiedBy>
  <cp:revision>3</cp:revision>
  <dcterms:created xsi:type="dcterms:W3CDTF">2014-01-28T07:56:55Z</dcterms:created>
  <dcterms:modified xsi:type="dcterms:W3CDTF">2014-01-28T08:20:43Z</dcterms:modified>
</cp:coreProperties>
</file>