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595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LaB</a:t>
            </a:r>
            <a:r>
              <a:rPr lang="de-DE" baseline="-25000" dirty="0" smtClean="0"/>
              <a:t>6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, D8-Cu, Bragg-</a:t>
            </a:r>
            <a:r>
              <a:rPr lang="de-DE" dirty="0" err="1" smtClean="0"/>
              <a:t>Brenatano</a:t>
            </a:r>
            <a:r>
              <a:rPr lang="de-DE" smtClean="0"/>
              <a:t>, 2.7.2012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7987862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FKF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Robert Ernst Dinnebier</dc:creator>
  <cp:lastModifiedBy>Prof. Dr. Robert Ernst Dinnebier</cp:lastModifiedBy>
  <cp:revision>2</cp:revision>
  <dcterms:created xsi:type="dcterms:W3CDTF">2014-01-28T07:56:55Z</dcterms:created>
  <dcterms:modified xsi:type="dcterms:W3CDTF">2014-01-28T08:11:57Z</dcterms:modified>
</cp:coreProperties>
</file>